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6" r:id="rId3"/>
    <p:sldId id="267" r:id="rId4"/>
    <p:sldId id="308" r:id="rId5"/>
    <p:sldId id="30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08" d="100"/>
          <a:sy n="108" d="100"/>
        </p:scale>
        <p:origin x="17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90DD9-7E0A-4312-8E05-0535E5A0B51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D6D39-6CA6-4D68-A3FB-74C65025C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3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0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1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9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259" y="248955"/>
            <a:ext cx="8463483" cy="634789"/>
          </a:xfrm>
        </p:spPr>
        <p:txBody>
          <a:bodyPr lIns="0" tIns="0" rIns="0" bIns="0"/>
          <a:lstStyle>
            <a:lvl1pPr>
              <a:defRPr sz="4125" b="0" i="0">
                <a:solidFill>
                  <a:srgbClr val="9E0725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3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259" y="248955"/>
            <a:ext cx="8463483" cy="634789"/>
          </a:xfrm>
        </p:spPr>
        <p:txBody>
          <a:bodyPr lIns="0" tIns="0" rIns="0" bIns="0"/>
          <a:lstStyle>
            <a:lvl1pPr>
              <a:defRPr sz="4125" b="0" i="0">
                <a:solidFill>
                  <a:srgbClr val="9E0725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8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259" y="248955"/>
            <a:ext cx="8463483" cy="634789"/>
          </a:xfrm>
        </p:spPr>
        <p:txBody>
          <a:bodyPr lIns="0" tIns="0" rIns="0" bIns="0"/>
          <a:lstStyle>
            <a:lvl1pPr>
              <a:defRPr sz="4125" b="0" i="0">
                <a:solidFill>
                  <a:srgbClr val="9E0725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1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0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1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6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5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4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6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8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05A64B9-C42B-3149-B488-1B166028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55512530-40C1-D74E-A865-1EDF99ADB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7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2" y="0"/>
            <a:ext cx="9143365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259" y="248955"/>
            <a:ext cx="8463483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9E0725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259" y="2050599"/>
            <a:ext cx="84634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1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1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 PCNA_PPT Template_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2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350664" y="2151754"/>
            <a:ext cx="5775746" cy="27477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9B0022"/>
                </a:solidFill>
                <a:latin typeface="Franklin Gothic Demi" pitchFamily="34" charset="0"/>
                <a:cs typeface="B Franklin Gothic Demi"/>
              </a:rPr>
              <a:t>[Cover Slide]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9B0022"/>
                </a:solidFill>
                <a:latin typeface="Franklin Gothic Demi" pitchFamily="34" charset="0"/>
                <a:cs typeface="B Franklin Gothic Demi"/>
              </a:rPr>
              <a:t>Headline Goes Here</a:t>
            </a:r>
          </a:p>
          <a:p>
            <a:endParaRPr lang="en-US" sz="3000" dirty="0">
              <a:solidFill>
                <a:srgbClr val="9B0022"/>
              </a:solidFill>
              <a:latin typeface="Franklin Gothic Demi" pitchFamily="34" charset="0"/>
              <a:cs typeface="B Franklin Gothic Demi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030530" y="5378543"/>
            <a:ext cx="5095879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342900"/>
            <a:r>
              <a:rPr lang="en-US" sz="2400" spc="-11" dirty="0">
                <a:solidFill>
                  <a:srgbClr val="5F8093"/>
                </a:solidFill>
                <a:latin typeface="Arial"/>
                <a:cs typeface="Arial"/>
              </a:rPr>
              <a:t>Date</a:t>
            </a:r>
          </a:p>
          <a:p>
            <a:pPr marL="9525" algn="ctr" defTabSz="342900"/>
            <a:r>
              <a:rPr lang="en-US" sz="2400" spc="-11" dirty="0">
                <a:solidFill>
                  <a:srgbClr val="5F8093"/>
                </a:solidFill>
                <a:latin typeface="Arial"/>
                <a:cs typeface="Arial"/>
              </a:rPr>
              <a:t>Faculty</a:t>
            </a:r>
            <a:endParaRPr lang="en-US" sz="2025" spc="-11" dirty="0">
              <a:solidFill>
                <a:srgbClr val="5F8093"/>
              </a:solidFill>
              <a:latin typeface="Arial"/>
              <a:cs typeface="Arial"/>
            </a:endParaRPr>
          </a:p>
          <a:p>
            <a:pPr marL="9525" algn="ctr" defTabSz="342900"/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19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260" y="539101"/>
            <a:ext cx="6468914" cy="634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4916"/>
              </a:lnSpc>
            </a:pPr>
            <a:r>
              <a:rPr lang="en-US" spc="-139" dirty="0"/>
              <a:t>[Outline] Headline Goes Here</a:t>
            </a:r>
            <a:endParaRPr spc="-26" dirty="0"/>
          </a:p>
        </p:txBody>
      </p:sp>
      <p:sp>
        <p:nvSpPr>
          <p:cNvPr id="5" name="TextBox 4"/>
          <p:cNvSpPr txBox="1"/>
          <p:nvPr/>
        </p:nvSpPr>
        <p:spPr>
          <a:xfrm>
            <a:off x="340259" y="1793771"/>
            <a:ext cx="6887018" cy="218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5F8094"/>
                </a:solidFill>
                <a:latin typeface="ITC Franklin Gothic Medium"/>
              </a:rPr>
              <a:t>Subhead here</a:t>
            </a:r>
          </a:p>
          <a:p>
            <a:pPr>
              <a:lnSpc>
                <a:spcPct val="120000"/>
              </a:lnSpc>
            </a:pP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/>
              <a:cs typeface="Franklin Gothic Book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cs typeface="Franklin Gothic Book"/>
              </a:rPr>
              <a:t>Body goes here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cs typeface="Franklin Gothic Book"/>
              </a:rPr>
              <a:t>Body goes here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cs typeface="Franklin Gothic Book"/>
              </a:rPr>
              <a:t>Body goes here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9816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nal PCNA_PPT Template_Inside_r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29" cy="6858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444640" y="824989"/>
            <a:ext cx="848629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500" b="0" i="0">
                <a:solidFill>
                  <a:srgbClr val="9E0725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9525" defTabSz="685800">
              <a:lnSpc>
                <a:spcPts val="4916"/>
              </a:lnSpc>
              <a:defRPr/>
            </a:pPr>
            <a:r>
              <a:rPr lang="en-US" sz="4125" kern="0" spc="-139" dirty="0"/>
              <a:t>[Main Content] Headline Goes Here</a:t>
            </a:r>
            <a:endParaRPr lang="en-US" sz="4125" kern="0" spc="-26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6671" y="2515747"/>
            <a:ext cx="4525429" cy="2755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Franklin Gothic Book" pitchFamily="34" charset="0"/>
              </a:rPr>
              <a:t>Body copy 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9287" y="1924338"/>
            <a:ext cx="5163789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497"/>
              </a:lnSpc>
            </a:pPr>
            <a:r>
              <a:rPr lang="en-US" sz="2800" spc="-11" dirty="0">
                <a:solidFill>
                  <a:srgbClr val="5F8093"/>
                </a:solidFill>
                <a:latin typeface="Franklin Gothic Book" panose="020B0503020102020204" pitchFamily="34" charset="0"/>
                <a:cs typeface="Arial"/>
              </a:rPr>
              <a:t>Subhead here</a:t>
            </a:r>
            <a:endParaRPr sz="2800" dirty="0">
              <a:solidFill>
                <a:prstClr val="black"/>
              </a:solidFill>
              <a:latin typeface="Franklin Gothic Book" panose="020B0503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02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nal PCNA_PPT Template_Inside_r3.jpg">
            <a:extLst>
              <a:ext uri="{FF2B5EF4-FFF2-40B4-BE49-F238E27FC236}">
                <a16:creationId xmlns:a16="http://schemas.microsoft.com/office/drawing/2014/main" id="{440679F5-BFED-4561-AEA7-ADDC98216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808" y="887363"/>
            <a:ext cx="618606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55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Case Study -  Jane 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211" y="1992244"/>
            <a:ext cx="862493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PT ID: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CC: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PMH: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Lifestyle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Hx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FH: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Current Medications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211" y="4020475"/>
            <a:ext cx="3130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5F8094"/>
                </a:solidFill>
                <a:latin typeface="ITC Franklin Gothic Medium"/>
              </a:rPr>
              <a:t>Physical Examination</a:t>
            </a:r>
            <a:endParaRPr lang="en-US" sz="3200" dirty="0">
              <a:solidFill>
                <a:srgbClr val="5F8094"/>
              </a:solidFill>
              <a:latin typeface="ITC Franklin Gothic Medium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Height: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Wt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BMI: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BP: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HR: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741" y="4027764"/>
            <a:ext cx="2322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5F8094"/>
                </a:solidFill>
                <a:latin typeface="ITC Franklin Gothic Medium"/>
              </a:rPr>
              <a:t>Laboratory Results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TC: 111 mg/dl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TG: 111 md/dl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HDL: 11 mg/dl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LDL: 108 mg/dl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Non-HDL: 111 mg/dl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167" y="4648339"/>
            <a:ext cx="174870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Cr: 0.7 mg/dl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ALT: 20 U/L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TSH – WN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GFR: 83 mL/min</a:t>
            </a:r>
          </a:p>
        </p:txBody>
      </p:sp>
    </p:spTree>
    <p:extLst>
      <p:ext uri="{BB962C8B-B14F-4D97-AF65-F5344CB8AC3E}">
        <p14:creationId xmlns:p14="http://schemas.microsoft.com/office/powerpoint/2010/main" val="32605452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124</Words>
  <Application>Microsoft Office PowerPoint</Application>
  <PresentationFormat>On-screen Show (4:3)</PresentationFormat>
  <Paragraphs>37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 Franklin Gothic Demi</vt:lpstr>
      <vt:lpstr>Calibri</vt:lpstr>
      <vt:lpstr>Franklin Gothic Book</vt:lpstr>
      <vt:lpstr>Franklin Gothic Demi</vt:lpstr>
      <vt:lpstr>Franklin Gothic Medium</vt:lpstr>
      <vt:lpstr>ITC Franklin Gothic Medium</vt:lpstr>
      <vt:lpstr>1_Office Theme</vt:lpstr>
      <vt:lpstr>2_Office Theme</vt:lpstr>
      <vt:lpstr>PowerPoint Presentation</vt:lpstr>
      <vt:lpstr>[Outline] Headline Goes Here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Hughes</dc:creator>
  <cp:lastModifiedBy>Katy Walter</cp:lastModifiedBy>
  <cp:revision>48</cp:revision>
  <dcterms:created xsi:type="dcterms:W3CDTF">2015-04-20T14:43:39Z</dcterms:created>
  <dcterms:modified xsi:type="dcterms:W3CDTF">2017-12-11T15:37:54Z</dcterms:modified>
</cp:coreProperties>
</file>